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3313-3A63-4614-9735-F2BA0E87CA0D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4B7EC-C2C3-473C-BEFD-44FF34B2C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664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3313-3A63-4614-9735-F2BA0E87CA0D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4B7EC-C2C3-473C-BEFD-44FF34B2C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68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3313-3A63-4614-9735-F2BA0E87CA0D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4B7EC-C2C3-473C-BEFD-44FF34B2C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351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3313-3A63-4614-9735-F2BA0E87CA0D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4B7EC-C2C3-473C-BEFD-44FF34B2C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81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3313-3A63-4614-9735-F2BA0E87CA0D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4B7EC-C2C3-473C-BEFD-44FF34B2C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965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3313-3A63-4614-9735-F2BA0E87CA0D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4B7EC-C2C3-473C-BEFD-44FF34B2C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486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3313-3A63-4614-9735-F2BA0E87CA0D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4B7EC-C2C3-473C-BEFD-44FF34B2C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979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3313-3A63-4614-9735-F2BA0E87CA0D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4B7EC-C2C3-473C-BEFD-44FF34B2C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827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3313-3A63-4614-9735-F2BA0E87CA0D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4B7EC-C2C3-473C-BEFD-44FF34B2C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315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3313-3A63-4614-9735-F2BA0E87CA0D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4B7EC-C2C3-473C-BEFD-44FF34B2C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390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3313-3A63-4614-9735-F2BA0E87CA0D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4B7EC-C2C3-473C-BEFD-44FF34B2C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561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23313-3A63-4614-9735-F2BA0E87CA0D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4B7EC-C2C3-473C-BEFD-44FF34B2C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65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05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0711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82157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19208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9651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996"/>
          </a:xfrm>
        </p:spPr>
      </p:pic>
    </p:spTree>
    <p:extLst>
      <p:ext uri="{BB962C8B-B14F-4D97-AF65-F5344CB8AC3E}">
        <p14:creationId xmlns:p14="http://schemas.microsoft.com/office/powerpoint/2010/main" val="1198185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53455" cy="6858000"/>
          </a:xfrm>
        </p:spPr>
      </p:pic>
    </p:spTree>
    <p:extLst>
      <p:ext uri="{BB962C8B-B14F-4D97-AF65-F5344CB8AC3E}">
        <p14:creationId xmlns:p14="http://schemas.microsoft.com/office/powerpoint/2010/main" val="3558274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4154959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94368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54222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585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83987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287063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1</cp:revision>
  <dcterms:created xsi:type="dcterms:W3CDTF">2025-07-17T11:06:00Z</dcterms:created>
  <dcterms:modified xsi:type="dcterms:W3CDTF">2025-07-17T11:06:16Z</dcterms:modified>
</cp:coreProperties>
</file>